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xão recta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ítulo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16" name="Marcador de Posição da Data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BA0B-1C33-4391-907D-9A334DFFFDBF}" type="datetimeFigureOut">
              <a:rPr lang="pt-PT" smtClean="0"/>
              <a:pPr/>
              <a:t>01-10-2009</a:t>
            </a:fld>
            <a:endParaRPr lang="pt-PT"/>
          </a:p>
        </p:txBody>
      </p:sp>
      <p:sp>
        <p:nvSpPr>
          <p:cNvPr id="2" name="Marcador de Posição do Rodapé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15" name="Marcador de Posição do Número do Diapositivo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255900D-A617-49AB-BB9C-F76C7E8DAD0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BA0B-1C33-4391-907D-9A334DFFFDBF}" type="datetimeFigureOut">
              <a:rPr lang="pt-PT" smtClean="0"/>
              <a:pPr/>
              <a:t>01-10-2009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5900D-A617-49AB-BB9C-F76C7E8DAD0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BA0B-1C33-4391-907D-9A334DFFFDBF}" type="datetimeFigureOut">
              <a:rPr lang="pt-PT" smtClean="0"/>
              <a:pPr/>
              <a:t>01-10-2009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5900D-A617-49AB-BB9C-F76C7E8DAD0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ítulo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27" name="Marcador de Posição de Conteúdo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25" name="Marcador de Posição da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BA0B-1C33-4391-907D-9A334DFFFDBF}" type="datetimeFigureOut">
              <a:rPr lang="pt-PT" smtClean="0"/>
              <a:pPr/>
              <a:t>01-10-2009</a:t>
            </a:fld>
            <a:endParaRPr lang="pt-PT"/>
          </a:p>
        </p:txBody>
      </p:sp>
      <p:sp>
        <p:nvSpPr>
          <p:cNvPr id="19" name="Marcador de Posição do Rodapé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pt-PT"/>
          </a:p>
        </p:txBody>
      </p:sp>
      <p:sp>
        <p:nvSpPr>
          <p:cNvPr id="16" name="Marcador de Posição do Número do Diapositivo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255900D-A617-49AB-BB9C-F76C7E8DAD0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cção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xão recta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Marcador de Posição do Texto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19" name="Marcador de Posição da Data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BA0B-1C33-4391-907D-9A334DFFFDBF}" type="datetimeFigureOut">
              <a:rPr lang="pt-PT" smtClean="0"/>
              <a:pPr/>
              <a:t>01-10-2009</a:t>
            </a:fld>
            <a:endParaRPr lang="pt-PT"/>
          </a:p>
        </p:txBody>
      </p:sp>
      <p:sp>
        <p:nvSpPr>
          <p:cNvPr id="11" name="Marcador de Posição do Rodapé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16" name="Marcador de Posição do Número do Diapositivo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5900D-A617-49AB-BB9C-F76C7E8DAD06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8" name="Título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ítulo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4" name="Marcador de Posição de Conteúdo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3" name="Marcador de Posição de Conteúdo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21" name="Marcador de Posição da Data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BA0B-1C33-4391-907D-9A334DFFFDBF}" type="datetimeFigureOut">
              <a:rPr lang="pt-PT" smtClean="0"/>
              <a:pPr/>
              <a:t>01-10-2009</a:t>
            </a:fld>
            <a:endParaRPr lang="pt-PT"/>
          </a:p>
        </p:txBody>
      </p:sp>
      <p:sp>
        <p:nvSpPr>
          <p:cNvPr id="10" name="Marcador de Posição do Rodapé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1" name="Marcador de Posição do Número do Diapositivo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5900D-A617-49AB-BB9C-F76C7E8DAD0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ítulo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3" name="Marcador de Posição do Texto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25" name="Marcador de Posição do Texto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28" name="Marcador de Posição de Conteúdo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10" name="Marcador de Posição da Data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BA0B-1C33-4391-907D-9A334DFFFDBF}" type="datetimeFigureOut">
              <a:rPr lang="pt-PT" smtClean="0"/>
              <a:pPr/>
              <a:t>01-10-2009</a:t>
            </a:fld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255900D-A617-49AB-BB9C-F76C7E8DAD06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1" name="Conexão recta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ítulo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2" name="Marcador de Posição da Data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BA0B-1C33-4391-907D-9A334DFFFDBF}" type="datetimeFigureOut">
              <a:rPr lang="pt-PT" smtClean="0"/>
              <a:pPr/>
              <a:t>01-10-2009</a:t>
            </a:fld>
            <a:endParaRPr lang="pt-PT"/>
          </a:p>
        </p:txBody>
      </p:sp>
      <p:sp>
        <p:nvSpPr>
          <p:cNvPr id="21" name="Marcador de Posição do Rodapé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5900D-A617-49AB-BB9C-F76C7E8DAD0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BA0B-1C33-4391-907D-9A334DFFFDBF}" type="datetimeFigureOut">
              <a:rPr lang="pt-PT" smtClean="0"/>
              <a:pPr/>
              <a:t>01-10-2009</a:t>
            </a:fld>
            <a:endParaRPr lang="pt-PT"/>
          </a:p>
        </p:txBody>
      </p:sp>
      <p:sp>
        <p:nvSpPr>
          <p:cNvPr id="24" name="Marcador de Posição do Rodapé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5900D-A617-49AB-BB9C-F76C7E8DAD0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exão recta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ítulo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26" name="Marcador de Posição do Texto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14" name="Marcador de Posição de Conteúdo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25" name="Marcador de Posição da Data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BA0B-1C33-4391-907D-9A334DFFFDBF}" type="datetimeFigureOut">
              <a:rPr lang="pt-PT" smtClean="0"/>
              <a:pPr/>
              <a:t>01-10-2009</a:t>
            </a:fld>
            <a:endParaRPr lang="pt-PT"/>
          </a:p>
        </p:txBody>
      </p:sp>
      <p:sp>
        <p:nvSpPr>
          <p:cNvPr id="29" name="Marcador de Posição do Rodapé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5900D-A617-49AB-BB9C-F76C7E8DAD06}" type="slidenum">
              <a:rPr lang="pt-PT" smtClean="0"/>
              <a:pPr/>
              <a:t>‹nº›</a:t>
            </a:fld>
            <a:endParaRPr lang="pt-PT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Marcador de Posição da Imagem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PT" smtClean="0"/>
              <a:t>Clique no ícone para adicionar uma imagem</a:t>
            </a:r>
            <a:endParaRPr kumimoji="0" lang="en-US" dirty="0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0BBA0B-1C33-4391-907D-9A334DFFFDBF}" type="datetimeFigureOut">
              <a:rPr lang="pt-PT" smtClean="0"/>
              <a:pPr/>
              <a:t>01-10-2009</a:t>
            </a:fld>
            <a:endParaRPr lang="pt-PT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31" name="Marcador de Posição do Número do Diapositivo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55900D-A617-49AB-BB9C-F76C7E8DAD06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7" name="Título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26" name="Marcador de Posição do Texto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exão recta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Marcador de Posição do Texto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1" name="Marcador de Posição da Data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A0BBA0B-1C33-4391-907D-9A334DFFFDBF}" type="datetimeFigureOut">
              <a:rPr lang="pt-PT" smtClean="0"/>
              <a:pPr/>
              <a:t>01-10-2009</a:t>
            </a:fld>
            <a:endParaRPr lang="pt-PT"/>
          </a:p>
        </p:txBody>
      </p:sp>
      <p:sp>
        <p:nvSpPr>
          <p:cNvPr id="28" name="Marcador de Posição do Rodapé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255900D-A617-49AB-BB9C-F76C7E8DAD06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0" name="Marcador de Posição do Título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9" name="Conexão recta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Conexão recta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fade thruBlk="1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jpeg"/><Relationship Id="rId5" Type="http://schemas.openxmlformats.org/officeDocument/2006/relationships/image" Target="../media/image14.gif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Glossário Iconográfico</a:t>
            </a:r>
            <a:endParaRPr lang="pt-PT" dirty="0"/>
          </a:p>
        </p:txBody>
      </p:sp>
      <p:sp>
        <p:nvSpPr>
          <p:cNvPr id="5" name="Marcador de Posição de Conteúdo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/>
              <a:t>Alguns exemplos de linguagem simbólica:</a:t>
            </a:r>
            <a:endParaRPr lang="pt-PT" dirty="0"/>
          </a:p>
        </p:txBody>
      </p:sp>
      <p:pic>
        <p:nvPicPr>
          <p:cNvPr id="8" name="Imagem 7" descr="Image25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3688" y="2428868"/>
            <a:ext cx="3476625" cy="3657600"/>
          </a:xfrm>
          <a:prstGeom prst="rect">
            <a:avLst/>
          </a:prstGeom>
        </p:spPr>
      </p:pic>
      <p:sp>
        <p:nvSpPr>
          <p:cNvPr id="9" name="CaixaDeTexto 8"/>
          <p:cNvSpPr txBox="1"/>
          <p:nvPr/>
        </p:nvSpPr>
        <p:spPr>
          <a:xfrm>
            <a:off x="5072066" y="6286520"/>
            <a:ext cx="3557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dirty="0" smtClean="0"/>
              <a:t>Cuidado com as fichas eléctricas…</a:t>
            </a:r>
            <a:endParaRPr lang="pt-PT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osição de Conteúdo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PT" dirty="0" smtClean="0">
                <a:latin typeface="Arial Rounded MT Bold" pitchFamily="34" charset="0"/>
              </a:rPr>
              <a:t>Trabalho realizado por:</a:t>
            </a:r>
          </a:p>
          <a:p>
            <a:pPr>
              <a:buNone/>
            </a:pPr>
            <a:r>
              <a:rPr lang="pt-PT" dirty="0" smtClean="0"/>
              <a:t>    - Israel Saraiva</a:t>
            </a:r>
          </a:p>
          <a:p>
            <a:pPr>
              <a:buNone/>
            </a:pPr>
            <a:r>
              <a:rPr lang="pt-PT" dirty="0" smtClean="0"/>
              <a:t> </a:t>
            </a:r>
            <a:r>
              <a:rPr lang="pt-PT" dirty="0" smtClean="0"/>
              <a:t>   - Ana Rita Lopes</a:t>
            </a:r>
          </a:p>
          <a:p>
            <a:pPr>
              <a:buNone/>
            </a:pPr>
            <a:r>
              <a:rPr lang="pt-PT" dirty="0" smtClean="0"/>
              <a:t> </a:t>
            </a:r>
            <a:r>
              <a:rPr lang="pt-PT" dirty="0" smtClean="0"/>
              <a:t>   - Susana Marto</a:t>
            </a:r>
          </a:p>
          <a:p>
            <a:pPr>
              <a:buNone/>
            </a:pPr>
            <a:r>
              <a:rPr lang="pt-PT" dirty="0" smtClean="0"/>
              <a:t> </a:t>
            </a:r>
            <a:r>
              <a:rPr lang="pt-PT" dirty="0" smtClean="0"/>
              <a:t>   - Cristina Rodrigues</a:t>
            </a:r>
          </a:p>
          <a:p>
            <a:pPr>
              <a:buNone/>
            </a:pPr>
            <a:r>
              <a:rPr lang="pt-PT" dirty="0" smtClean="0"/>
              <a:t> </a:t>
            </a:r>
            <a:r>
              <a:rPr lang="pt-PT" dirty="0" smtClean="0"/>
              <a:t>   - Elisabete Santos</a:t>
            </a:r>
            <a:endParaRPr lang="pt-PT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6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38" presetClass="entr" presetSubtype="0" accel="5000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Símbolos do Tempo</a:t>
            </a:r>
            <a:endParaRPr lang="pt-PT" dirty="0"/>
          </a:p>
        </p:txBody>
      </p:sp>
      <p:pic>
        <p:nvPicPr>
          <p:cNvPr id="5" name="Imagem 4" descr="ist2_7785075-universal-icons-set-20-weather.jpg"/>
          <p:cNvPicPr>
            <a:picLocks noChangeAspect="1"/>
          </p:cNvPicPr>
          <p:nvPr/>
        </p:nvPicPr>
        <p:blipFill>
          <a:blip r:embed="rId2"/>
          <a:srcRect b="29825"/>
          <a:stretch>
            <a:fillRect/>
          </a:stretch>
        </p:blipFill>
        <p:spPr>
          <a:xfrm>
            <a:off x="2071670" y="2428868"/>
            <a:ext cx="4644524" cy="285752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CaixaDeTexto 5"/>
          <p:cNvSpPr txBox="1"/>
          <p:nvPr/>
        </p:nvSpPr>
        <p:spPr>
          <a:xfrm>
            <a:off x="2322230" y="3571876"/>
            <a:ext cx="6558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dirty="0" smtClean="0"/>
              <a:t>Chuva</a:t>
            </a:r>
            <a:endParaRPr lang="pt-PT" sz="14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4393932" y="3571876"/>
            <a:ext cx="9156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 smtClean="0"/>
              <a:t>Enublado</a:t>
            </a:r>
            <a:endParaRPr lang="pt-PT" sz="1400" dirty="0"/>
          </a:p>
        </p:txBody>
      </p:sp>
      <p:sp>
        <p:nvSpPr>
          <p:cNvPr id="8" name="CaixaDeTexto 7"/>
          <p:cNvSpPr txBox="1"/>
          <p:nvPr/>
        </p:nvSpPr>
        <p:spPr>
          <a:xfrm>
            <a:off x="5751254" y="3500438"/>
            <a:ext cx="42191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dirty="0" smtClean="0"/>
              <a:t>Sol</a:t>
            </a:r>
            <a:endParaRPr lang="pt-PT" sz="1400" dirty="0"/>
          </a:p>
        </p:txBody>
      </p:sp>
      <p:sp>
        <p:nvSpPr>
          <p:cNvPr id="9" name="CaixaDeTexto 8"/>
          <p:cNvSpPr txBox="1"/>
          <p:nvPr/>
        </p:nvSpPr>
        <p:spPr>
          <a:xfrm>
            <a:off x="2036478" y="4786322"/>
            <a:ext cx="45005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 smtClean="0"/>
              <a:t>Tempestade neve   Furacão          Trovoada           Nevão</a:t>
            </a:r>
            <a:endParaRPr lang="pt-PT" sz="1400" dirty="0"/>
          </a:p>
        </p:txBody>
      </p:sp>
      <p:sp>
        <p:nvSpPr>
          <p:cNvPr id="10" name="CaixaDeTexto 9"/>
          <p:cNvSpPr txBox="1"/>
          <p:nvPr/>
        </p:nvSpPr>
        <p:spPr>
          <a:xfrm>
            <a:off x="3322362" y="3500438"/>
            <a:ext cx="100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 smtClean="0"/>
              <a:t>Céu com abertas</a:t>
            </a:r>
            <a:endParaRPr lang="pt-PT" sz="1400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  <p:bldP spid="8" grpId="0"/>
      <p:bldP spid="9" grpId="0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Símbolos de aviso </a:t>
            </a:r>
            <a:endParaRPr lang="pt-PT" dirty="0"/>
          </a:p>
        </p:txBody>
      </p:sp>
      <p:pic>
        <p:nvPicPr>
          <p:cNvPr id="3" name="Imagem 2" descr="0808-0710-2914-585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2357430"/>
            <a:ext cx="2833694" cy="28336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" name="Imagem 3" descr="clip_art_smoking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2285992"/>
            <a:ext cx="2902459" cy="29097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Símbolos de perigo</a:t>
            </a:r>
            <a:endParaRPr lang="pt-PT" dirty="0"/>
          </a:p>
        </p:txBody>
      </p:sp>
      <p:pic>
        <p:nvPicPr>
          <p:cNvPr id="3" name="Imagem 2" descr="ist2_476926-hazard-icons-and-symbol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91665" y="1928802"/>
            <a:ext cx="2760670" cy="3943814"/>
          </a:xfrm>
          <a:prstGeom prst="rect">
            <a:avLst/>
          </a:prstGeom>
          <a:ln w="127000" cap="rnd">
            <a:solidFill>
              <a:srgbClr val="C0000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Símbolos de proibição</a:t>
            </a:r>
            <a:endParaRPr lang="pt-PT" dirty="0"/>
          </a:p>
        </p:txBody>
      </p:sp>
      <p:pic>
        <p:nvPicPr>
          <p:cNvPr id="3" name="Imagem 2" descr="ist2_373586-vector-symbols-no-icon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0650" y="1571612"/>
            <a:ext cx="3382597" cy="4270388"/>
          </a:xfrm>
          <a:prstGeom prst="roundRect">
            <a:avLst>
              <a:gd name="adj" fmla="val 16667"/>
            </a:avLst>
          </a:prstGeom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60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400" accel="1000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Símbolos de emoções</a:t>
            </a:r>
            <a:endParaRPr lang="pt-PT" dirty="0"/>
          </a:p>
        </p:txBody>
      </p:sp>
      <p:pic>
        <p:nvPicPr>
          <p:cNvPr id="3" name="Imagem 2" descr="pop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1357298"/>
            <a:ext cx="3851493" cy="256222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Imagem 3" descr="theblac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3929066"/>
            <a:ext cx="3981462" cy="265152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Símbolos de informação</a:t>
            </a:r>
            <a:endParaRPr lang="pt-PT" dirty="0"/>
          </a:p>
        </p:txBody>
      </p:sp>
      <p:pic>
        <p:nvPicPr>
          <p:cNvPr id="3" name="Imagem 2" descr="0808-0806-1217-155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4500570"/>
            <a:ext cx="1764000" cy="1764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Imagem 3" descr="354px-Copyright-serif_svg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11" y="2000239"/>
            <a:ext cx="1864800" cy="18648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Imagem 4" descr="2672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1981190"/>
            <a:ext cx="1866900" cy="18669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Imagem 5" descr="clip_art_extinguisher_2.gif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00892" y="4500570"/>
            <a:ext cx="1764000" cy="17640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Imagem 6" descr="custom-cut-oilboard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71736" y="4500570"/>
            <a:ext cx="3971925" cy="1762125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Imagem 7" descr="1398321179_d3bd811450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571868" y="1983095"/>
            <a:ext cx="1905000" cy="186309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Símbolos de comando</a:t>
            </a:r>
            <a:endParaRPr lang="pt-PT" dirty="0"/>
          </a:p>
        </p:txBody>
      </p:sp>
      <p:pic>
        <p:nvPicPr>
          <p:cNvPr id="3" name="Imagem 2" descr="symbols-icons-preview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90073">
            <a:off x="6072198" y="1714488"/>
            <a:ext cx="2090059" cy="450059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4" name="Imagem 3" descr="iso_knob_icons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1648">
            <a:off x="1643042" y="1571612"/>
            <a:ext cx="3931920" cy="171297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Imagem 5" descr="TAKEphONE_i_Bar_Icons_by_mcentrevill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341676">
            <a:off x="785786" y="3786190"/>
            <a:ext cx="2786082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Símbolos de localidade</a:t>
            </a:r>
            <a:endParaRPr lang="pt-PT" dirty="0"/>
          </a:p>
        </p:txBody>
      </p:sp>
      <p:pic>
        <p:nvPicPr>
          <p:cNvPr id="3" name="Imagem 2" descr="entrad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1670" y="2071678"/>
            <a:ext cx="4762500" cy="3810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iagem">
  <a:themeElements>
    <a:clrScheme name="Viagem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Viagem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Viagem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75</TotalTime>
  <Words>74</Words>
  <Application>Microsoft Office PowerPoint</Application>
  <PresentationFormat>Apresentação no Ecrã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10</vt:i4>
      </vt:variant>
    </vt:vector>
  </HeadingPairs>
  <TitlesOfParts>
    <vt:vector size="11" baseType="lpstr">
      <vt:lpstr>Viagem</vt:lpstr>
      <vt:lpstr>Glossário Iconográfico</vt:lpstr>
      <vt:lpstr>Símbolos do Tempo</vt:lpstr>
      <vt:lpstr>Símbolos de aviso </vt:lpstr>
      <vt:lpstr>Símbolos de perigo</vt:lpstr>
      <vt:lpstr>Símbolos de proibição</vt:lpstr>
      <vt:lpstr>Símbolos de emoções</vt:lpstr>
      <vt:lpstr>Símbolos de informação</vt:lpstr>
      <vt:lpstr>Símbolos de comando</vt:lpstr>
      <vt:lpstr>Símbolos de localidade</vt:lpstr>
      <vt:lpstr>Diapositivo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Glossário Iconográfico</dc:title>
  <dc:creator>PC</dc:creator>
  <cp:lastModifiedBy>PC</cp:lastModifiedBy>
  <cp:revision>9</cp:revision>
  <dcterms:created xsi:type="dcterms:W3CDTF">2009-09-24T16:02:55Z</dcterms:created>
  <dcterms:modified xsi:type="dcterms:W3CDTF">2009-10-01T09:33:45Z</dcterms:modified>
</cp:coreProperties>
</file>